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50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83" r:id="rId2"/>
    <p:sldId id="284" r:id="rId3"/>
    <p:sldId id="277" r:id="rId4"/>
    <p:sldId id="278" r:id="rId5"/>
    <p:sldId id="279" r:id="rId6"/>
    <p:sldId id="280" r:id="rId7"/>
    <p:sldId id="285" r:id="rId8"/>
    <p:sldId id="286" r:id="rId9"/>
  </p:sldIdLst>
  <p:sldSz cx="10288588" cy="102885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jSCrRfU4isfGtFGVABpBtuBiW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8"/>
    <p:restoredTop sz="94463"/>
  </p:normalViewPr>
  <p:slideViewPr>
    <p:cSldViewPr snapToGrid="0">
      <p:cViewPr varScale="1">
        <p:scale>
          <a:sx n="44" d="100"/>
          <a:sy n="44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9829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dt" idx="10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ftr" idx="11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sldNum" idx="12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9"/>
          <p:cNvSpPr txBox="1">
            <a:spLocks noGrp="1"/>
          </p:cNvSpPr>
          <p:nvPr>
            <p:ph type="title"/>
          </p:nvPr>
        </p:nvSpPr>
        <p:spPr>
          <a:xfrm>
            <a:off x="701982" y="2565005"/>
            <a:ext cx="8873907" cy="42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1"/>
              <a:buFont typeface="Calibri"/>
              <a:buNone/>
              <a:defRPr sz="675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body" idx="1"/>
          </p:nvPr>
        </p:nvSpPr>
        <p:spPr>
          <a:xfrm>
            <a:off x="701982" y="6885259"/>
            <a:ext cx="8873907" cy="225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250"/>
              <a:buNone/>
              <a:defRPr sz="22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025"/>
              <a:buNone/>
              <a:defRPr sz="2025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dt" idx="10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ftr" idx="11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sldNum" idx="12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>
            <a:spLocks noGrp="1"/>
          </p:cNvSpPr>
          <p:nvPr>
            <p:ph type="title"/>
          </p:nvPr>
        </p:nvSpPr>
        <p:spPr>
          <a:xfrm>
            <a:off x="707341" y="547775"/>
            <a:ext cx="8873907" cy="198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1"/>
          </p:nvPr>
        </p:nvSpPr>
        <p:spPr>
          <a:xfrm>
            <a:off x="707340" y="2738860"/>
            <a:ext cx="4372650" cy="652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body" idx="2"/>
          </p:nvPr>
        </p:nvSpPr>
        <p:spPr>
          <a:xfrm>
            <a:off x="5208598" y="2738860"/>
            <a:ext cx="4372650" cy="652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dt" idx="10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ftr" idx="11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sldNum" idx="12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1"/>
          <p:cNvSpPr txBox="1">
            <a:spLocks noGrp="1"/>
          </p:cNvSpPr>
          <p:nvPr>
            <p:ph type="title"/>
          </p:nvPr>
        </p:nvSpPr>
        <p:spPr>
          <a:xfrm>
            <a:off x="708681" y="547775"/>
            <a:ext cx="8873907" cy="198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1"/>
          </p:nvPr>
        </p:nvSpPr>
        <p:spPr>
          <a:xfrm>
            <a:off x="708682" y="2522134"/>
            <a:ext cx="4352554" cy="123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2"/>
          </p:nvPr>
        </p:nvSpPr>
        <p:spPr>
          <a:xfrm>
            <a:off x="708682" y="3758193"/>
            <a:ext cx="4352554" cy="552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3"/>
          </p:nvPr>
        </p:nvSpPr>
        <p:spPr>
          <a:xfrm>
            <a:off x="5208598" y="2522134"/>
            <a:ext cx="4373990" cy="1236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None/>
              <a:defRPr sz="2250" b="1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None/>
              <a:defRPr sz="2025" b="1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body" idx="4"/>
          </p:nvPr>
        </p:nvSpPr>
        <p:spPr>
          <a:xfrm>
            <a:off x="5208598" y="3758193"/>
            <a:ext cx="4373990" cy="552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dt" idx="10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ftr" idx="11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sldNum" idx="12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2"/>
          <p:cNvSpPr txBox="1">
            <a:spLocks noGrp="1"/>
          </p:cNvSpPr>
          <p:nvPr>
            <p:ph type="title"/>
          </p:nvPr>
        </p:nvSpPr>
        <p:spPr>
          <a:xfrm>
            <a:off x="707341" y="547775"/>
            <a:ext cx="8873907" cy="198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dt" idx="10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ftr" idx="11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sldNum" idx="12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3"/>
          <p:cNvSpPr txBox="1">
            <a:spLocks noGrp="1"/>
          </p:cNvSpPr>
          <p:nvPr>
            <p:ph type="title"/>
          </p:nvPr>
        </p:nvSpPr>
        <p:spPr>
          <a:xfrm>
            <a:off x="708681" y="685906"/>
            <a:ext cx="3318337" cy="240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body" idx="1"/>
          </p:nvPr>
        </p:nvSpPr>
        <p:spPr>
          <a:xfrm>
            <a:off x="4373990" y="1481368"/>
            <a:ext cx="5208598" cy="731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7263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601"/>
              <a:buChar char="•"/>
              <a:defRPr sz="3600"/>
            </a:lvl1pPr>
            <a:lvl2pPr marL="914400" lvl="1" indent="-428688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151"/>
              <a:buChar char="•"/>
              <a:defRPr sz="3151"/>
            </a:lvl2pPr>
            <a:lvl3pPr marL="1371600" lvl="2" indent="-40005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3pPr>
            <a:lvl4pPr marL="1828800" lvl="3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4pPr>
            <a:lvl5pPr marL="2286000" lvl="4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5pPr>
            <a:lvl6pPr marL="2743200" lvl="5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6pPr>
            <a:lvl7pPr marL="3200400" lvl="6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7pPr>
            <a:lvl8pPr marL="3657600" lvl="7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8pPr>
            <a:lvl9pPr marL="4114800" lvl="8" indent="-371475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Char char="•"/>
              <a:defRPr sz="2250"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2"/>
          </p:nvPr>
        </p:nvSpPr>
        <p:spPr>
          <a:xfrm>
            <a:off x="708681" y="3086576"/>
            <a:ext cx="3318337" cy="571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dt" idx="10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ftr" idx="11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sldNum" idx="12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4"/>
          <p:cNvSpPr txBox="1">
            <a:spLocks noGrp="1"/>
          </p:cNvSpPr>
          <p:nvPr>
            <p:ph type="title"/>
          </p:nvPr>
        </p:nvSpPr>
        <p:spPr>
          <a:xfrm>
            <a:off x="708681" y="685906"/>
            <a:ext cx="3318337" cy="2400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1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>
            <a:spLocks noGrp="1"/>
          </p:cNvSpPr>
          <p:nvPr>
            <p:ph type="pic" idx="2"/>
          </p:nvPr>
        </p:nvSpPr>
        <p:spPr>
          <a:xfrm>
            <a:off x="4373990" y="1481368"/>
            <a:ext cx="5208598" cy="7311566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4"/>
          <p:cNvSpPr txBox="1">
            <a:spLocks noGrp="1"/>
          </p:cNvSpPr>
          <p:nvPr>
            <p:ph type="body" idx="1"/>
          </p:nvPr>
        </p:nvSpPr>
        <p:spPr>
          <a:xfrm>
            <a:off x="708681" y="3086576"/>
            <a:ext cx="3318337" cy="571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1575"/>
            </a:lvl2pPr>
            <a:lvl3pPr marL="1371600" lvl="2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marL="1828800" lvl="3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4pPr>
            <a:lvl5pPr marL="2286000" lvl="4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5pPr>
            <a:lvl6pPr marL="2743200" lvl="5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6pPr>
            <a:lvl7pPr marL="3200400" lvl="6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7pPr>
            <a:lvl8pPr marL="3657600" lvl="7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8pPr>
            <a:lvl9pPr marL="4114800" lvl="8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9pPr>
          </a:lstStyle>
          <a:p>
            <a:endParaRPr/>
          </a:p>
        </p:txBody>
      </p:sp>
      <p:sp>
        <p:nvSpPr>
          <p:cNvPr id="69" name="Google Shape;69;p44"/>
          <p:cNvSpPr txBox="1">
            <a:spLocks noGrp="1"/>
          </p:cNvSpPr>
          <p:nvPr>
            <p:ph type="dt" idx="10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ftr" idx="11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sldNum" idx="12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5"/>
          <p:cNvSpPr txBox="1">
            <a:spLocks noGrp="1"/>
          </p:cNvSpPr>
          <p:nvPr>
            <p:ph type="title"/>
          </p:nvPr>
        </p:nvSpPr>
        <p:spPr>
          <a:xfrm>
            <a:off x="707341" y="547775"/>
            <a:ext cx="8873907" cy="198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body" idx="1"/>
          </p:nvPr>
        </p:nvSpPr>
        <p:spPr>
          <a:xfrm rot="5400000">
            <a:off x="1880287" y="1565914"/>
            <a:ext cx="6528015" cy="887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5"/>
          <p:cNvSpPr txBox="1">
            <a:spLocks noGrp="1"/>
          </p:cNvSpPr>
          <p:nvPr>
            <p:ph type="dt" idx="10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ftr" idx="11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sldNum" idx="12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6"/>
          <p:cNvSpPr txBox="1">
            <a:spLocks noGrp="1"/>
          </p:cNvSpPr>
          <p:nvPr>
            <p:ph type="title"/>
          </p:nvPr>
        </p:nvSpPr>
        <p:spPr>
          <a:xfrm rot="5400000">
            <a:off x="4112458" y="3798085"/>
            <a:ext cx="8719103" cy="2218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body" idx="1"/>
          </p:nvPr>
        </p:nvSpPr>
        <p:spPr>
          <a:xfrm rot="5400000">
            <a:off x="-388799" y="1643912"/>
            <a:ext cx="8719103" cy="6526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6"/>
          <p:cNvSpPr txBox="1">
            <a:spLocks noGrp="1"/>
          </p:cNvSpPr>
          <p:nvPr>
            <p:ph type="dt" idx="10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6"/>
          <p:cNvSpPr txBox="1">
            <a:spLocks noGrp="1"/>
          </p:cNvSpPr>
          <p:nvPr>
            <p:ph type="ftr" idx="11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6"/>
          <p:cNvSpPr txBox="1">
            <a:spLocks noGrp="1"/>
          </p:cNvSpPr>
          <p:nvPr>
            <p:ph type="sldNum" idx="12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5"/>
          <p:cNvSpPr txBox="1">
            <a:spLocks noGrp="1"/>
          </p:cNvSpPr>
          <p:nvPr>
            <p:ph type="title"/>
          </p:nvPr>
        </p:nvSpPr>
        <p:spPr>
          <a:xfrm>
            <a:off x="707341" y="547775"/>
            <a:ext cx="8873907" cy="1988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51"/>
              <a:buFont typeface="Calibri"/>
              <a:buNone/>
              <a:defRPr sz="49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5"/>
          <p:cNvSpPr txBox="1">
            <a:spLocks noGrp="1"/>
          </p:cNvSpPr>
          <p:nvPr>
            <p:ph type="body" idx="1"/>
          </p:nvPr>
        </p:nvSpPr>
        <p:spPr>
          <a:xfrm>
            <a:off x="707341" y="2738860"/>
            <a:ext cx="8873907" cy="652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8688" algn="l" rtl="0">
              <a:lnSpc>
                <a:spcPct val="9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3151"/>
              <a:buFont typeface="Arial"/>
              <a:buChar char="•"/>
              <a:defRPr sz="315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0050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71475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250"/>
              <a:buFont typeface="Arial"/>
              <a:buChar char="•"/>
              <a:defRPr sz="22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7187" algn="l" rtl="0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025"/>
              <a:buFont typeface="Arial"/>
              <a:buChar char="•"/>
              <a:defRPr sz="20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707341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3408095" y="9535999"/>
            <a:ext cx="3472398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7266315" y="9535999"/>
            <a:ext cx="2314932" cy="547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xmlns="" id="{A4F1741E-D8A0-AF08-2751-AF155D4706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436087" cy="104360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13E6454-05CF-22BE-AD27-FB4A1F4D0864}"/>
              </a:ext>
            </a:extLst>
          </p:cNvPr>
          <p:cNvSpPr txBox="1"/>
          <p:nvPr/>
        </p:nvSpPr>
        <p:spPr>
          <a:xfrm>
            <a:off x="946550" y="2893130"/>
            <a:ext cx="7206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6000" b="1" i="1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b-</a:t>
            </a:r>
            <a:r>
              <a:rPr lang="es-ES" sz="6000" b="1" i="1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solutions</a:t>
            </a:r>
            <a:r>
              <a:rPr lang="es-ES" sz="6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can </a:t>
            </a:r>
            <a:r>
              <a:rPr lang="es-ES" sz="60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help</a:t>
            </a:r>
            <a:r>
              <a:rPr lang="es-ES" sz="6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!</a:t>
            </a:r>
            <a:endParaRPr lang="en-GB" sz="6000" dirty="0">
              <a:latin typeface="PT Sans" panose="020B0503020203020204" pitchFamily="34" charset="77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E87610B-E7C9-E88B-832A-4879AF32BAAB}"/>
              </a:ext>
            </a:extLst>
          </p:cNvPr>
          <p:cNvSpPr txBox="1"/>
          <p:nvPr/>
        </p:nvSpPr>
        <p:spPr>
          <a:xfrm>
            <a:off x="946550" y="915651"/>
            <a:ext cx="8934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8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Are </a:t>
            </a:r>
            <a:r>
              <a:rPr lang="es-ES" sz="48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you</a:t>
            </a:r>
            <a:r>
              <a:rPr lang="es-ES" sz="48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an</a:t>
            </a:r>
            <a:r>
              <a:rPr lang="es-ES" sz="48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actor in a </a:t>
            </a:r>
            <a:r>
              <a:rPr lang="es-ES" sz="4800" b="1" i="0" dirty="0" err="1">
                <a:solidFill>
                  <a:srgbClr val="189174"/>
                </a:solidFill>
                <a:effectLst/>
                <a:latin typeface="PT Sans" panose="020B0503020203020204" pitchFamily="34" charset="77"/>
              </a:rPr>
              <a:t>border</a:t>
            </a:r>
            <a:r>
              <a:rPr lang="es-ES" sz="4800" b="1" i="0" dirty="0">
                <a:solidFill>
                  <a:srgbClr val="189174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1" i="0" dirty="0" err="1">
                <a:solidFill>
                  <a:srgbClr val="189174"/>
                </a:solidFill>
                <a:effectLst/>
                <a:latin typeface="PT Sans" panose="020B0503020203020204" pitchFamily="34" charset="77"/>
              </a:rPr>
              <a:t>area</a:t>
            </a:r>
            <a:r>
              <a:rPr lang="es-ES" sz="48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facing</a:t>
            </a:r>
            <a:r>
              <a:rPr lang="es-ES" sz="48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a </a:t>
            </a:r>
            <a:r>
              <a:rPr lang="es-ES" sz="48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cross-border</a:t>
            </a:r>
            <a:r>
              <a:rPr lang="es-ES" sz="48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obstacle</a:t>
            </a:r>
            <a:r>
              <a:rPr lang="es-ES" sz="48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?</a:t>
            </a:r>
            <a:endParaRPr lang="en-GB" sz="40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906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F56BDA29-67A0-B15B-8067-1F78218CC7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436087" cy="104360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0B6B77D-2D4F-C319-7C4E-2B55D35FE84F}"/>
              </a:ext>
            </a:extLst>
          </p:cNvPr>
          <p:cNvSpPr txBox="1"/>
          <p:nvPr/>
        </p:nvSpPr>
        <p:spPr>
          <a:xfrm>
            <a:off x="1149350" y="760968"/>
            <a:ext cx="842645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Apply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now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on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the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endParaRPr lang="es-ES" sz="4700" dirty="0">
              <a:solidFill>
                <a:srgbClr val="1D4587"/>
              </a:solidFill>
              <a:effectLst/>
              <a:latin typeface="PT Sans" panose="020B0503020203020204" pitchFamily="34" charset="77"/>
            </a:endParaRPr>
          </a:p>
          <a:p>
            <a:r>
              <a:rPr lang="es-ES" sz="4700" b="0" i="1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b-</a:t>
            </a:r>
            <a:r>
              <a:rPr lang="es-ES" sz="4700" b="0" i="1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solutions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website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to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get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expert</a:t>
            </a:r>
            <a:r>
              <a:rPr lang="es-ES" sz="47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support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in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overcoming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your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1" i="0" dirty="0" err="1">
                <a:solidFill>
                  <a:srgbClr val="189174"/>
                </a:solidFill>
                <a:effectLst/>
                <a:latin typeface="PT Sans" panose="020B0503020203020204" pitchFamily="34" charset="77"/>
              </a:rPr>
              <a:t>cross-border</a:t>
            </a:r>
            <a:r>
              <a:rPr lang="es-ES" sz="4700" b="1" i="0" dirty="0">
                <a:solidFill>
                  <a:srgbClr val="189174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1" i="0" dirty="0" err="1">
                <a:solidFill>
                  <a:srgbClr val="189174"/>
                </a:solidFill>
                <a:effectLst/>
                <a:latin typeface="PT Sans" panose="020B0503020203020204" pitchFamily="34" charset="77"/>
              </a:rPr>
              <a:t>challenges</a:t>
            </a:r>
            <a:r>
              <a:rPr lang="es-ES" sz="4700" b="1" i="0" dirty="0">
                <a:solidFill>
                  <a:srgbClr val="189174"/>
                </a:solidFill>
                <a:effectLst/>
                <a:latin typeface="PT Sans" panose="020B0503020203020204" pitchFamily="34" charset="77"/>
              </a:rPr>
              <a:t>.</a:t>
            </a:r>
            <a:endParaRPr lang="es-ES" sz="4700" dirty="0">
              <a:solidFill>
                <a:srgbClr val="189174"/>
              </a:solidFill>
              <a:effectLst/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273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xmlns="" id="{868226CE-24F4-DF40-4D3E-E804ED9E79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" y="793"/>
            <a:ext cx="10475049" cy="1047504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10F27D0-9DF9-2A79-8E63-95C21403509A}"/>
              </a:ext>
            </a:extLst>
          </p:cNvPr>
          <p:cNvSpPr txBox="1"/>
          <p:nvPr/>
        </p:nvSpPr>
        <p:spPr>
          <a:xfrm>
            <a:off x="1073150" y="989568"/>
            <a:ext cx="9493250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Receive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a </a:t>
            </a:r>
            <a:r>
              <a:rPr lang="es-ES" sz="47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comprehensive </a:t>
            </a:r>
            <a:r>
              <a:rPr lang="es-ES" sz="47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report</a:t>
            </a:r>
            <a:r>
              <a:rPr lang="es-ES" sz="4700" b="0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from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an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expert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with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a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detailed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analysis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and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actionable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solutions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tailored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to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your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specific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700" b="0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obstacle</a:t>
            </a:r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.</a:t>
            </a:r>
            <a:endParaRPr lang="en-GB" sz="47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5088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EFA02EF5-BAFC-5DEF-A3C1-1D7EEFBC6E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436087" cy="104360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C000C499-A30D-3EF3-3FC3-0147549419BB}"/>
              </a:ext>
            </a:extLst>
          </p:cNvPr>
          <p:cNvSpPr txBox="1"/>
          <p:nvPr/>
        </p:nvSpPr>
        <p:spPr>
          <a:xfrm>
            <a:off x="730250" y="408087"/>
            <a:ext cx="67818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700" b="0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Ready to bridge the gap</a:t>
            </a:r>
            <a:r>
              <a:rPr lang="es-ES" sz="4700" b="0" i="0" dirty="0" smtClean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? </a:t>
            </a:r>
            <a:r>
              <a:rPr lang="es-ES" sz="47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Click the link </a:t>
            </a:r>
            <a:r>
              <a:rPr lang="es-ES" sz="4700" b="1" i="0" dirty="0" smtClean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to apply!</a:t>
            </a:r>
          </a:p>
        </p:txBody>
      </p:sp>
    </p:spTree>
    <p:extLst>
      <p:ext uri="{BB962C8B-B14F-4D97-AF65-F5344CB8AC3E}">
        <p14:creationId xmlns:p14="http://schemas.microsoft.com/office/powerpoint/2010/main" val="262194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xmlns="" id="{8E9D5067-5F96-C9F7-3356-ABEFE755E3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" y="793"/>
            <a:ext cx="10435293" cy="1043529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94AEBEAF-42B3-ECAF-2847-63787B74714B}"/>
              </a:ext>
            </a:extLst>
          </p:cNvPr>
          <p:cNvSpPr txBox="1"/>
          <p:nvPr/>
        </p:nvSpPr>
        <p:spPr>
          <a:xfrm>
            <a:off x="2494722" y="593155"/>
            <a:ext cx="53074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Are </a:t>
            </a:r>
            <a:r>
              <a:rPr lang="es-ES" sz="40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you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an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endParaRPr lang="es-ES" sz="4000" dirty="0">
              <a:solidFill>
                <a:srgbClr val="1D4587"/>
              </a:solidFill>
              <a:effectLst/>
              <a:latin typeface="PT Sans" panose="020B0503020203020204" pitchFamily="34" charset="77"/>
            </a:endParaRPr>
          </a:p>
          <a:p>
            <a:pPr algn="ctr"/>
            <a:r>
              <a:rPr lang="es-ES" sz="40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actor in a </a:t>
            </a:r>
            <a:r>
              <a:rPr lang="es-ES" sz="40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border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area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facing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a </a:t>
            </a:r>
            <a:r>
              <a:rPr lang="es-ES" sz="40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cross-border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obstacle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?</a:t>
            </a:r>
            <a:endParaRPr lang="es-ES" sz="4000" dirty="0">
              <a:solidFill>
                <a:srgbClr val="1D4587"/>
              </a:solidFill>
              <a:effectLst/>
              <a:latin typeface="PT Sans" panose="020B0503020203020204" pitchFamily="34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15820A3E-9808-7D96-8923-61001EB99937}"/>
              </a:ext>
            </a:extLst>
          </p:cNvPr>
          <p:cNvSpPr txBox="1"/>
          <p:nvPr/>
        </p:nvSpPr>
        <p:spPr>
          <a:xfrm>
            <a:off x="2802834" y="6795296"/>
            <a:ext cx="4999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1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b-</a:t>
            </a:r>
            <a:r>
              <a:rPr lang="es-ES" sz="4000" b="1" i="1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solutions</a:t>
            </a:r>
            <a:r>
              <a:rPr lang="es-ES" sz="4000" b="1" i="1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can </a:t>
            </a:r>
            <a:r>
              <a:rPr lang="es-ES" sz="40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help</a:t>
            </a:r>
            <a:r>
              <a:rPr lang="es-ES" sz="40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!</a:t>
            </a:r>
            <a:endParaRPr lang="en-GB" sz="4000" dirty="0">
              <a:latin typeface="PT Sans" panose="020B0503020203020204" pitchFamily="34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D226335B-15B1-18DC-4636-D1E3287AC3F1}"/>
              </a:ext>
            </a:extLst>
          </p:cNvPr>
          <p:cNvSpPr txBox="1"/>
          <p:nvPr/>
        </p:nvSpPr>
        <p:spPr>
          <a:xfrm>
            <a:off x="2486372" y="7503182"/>
            <a:ext cx="499938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800" b="1" i="0" dirty="0" err="1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Apply</a:t>
            </a:r>
            <a:r>
              <a:rPr lang="es-ES" sz="3800" b="1" i="0" dirty="0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 online </a:t>
            </a:r>
            <a:r>
              <a:rPr lang="es-ES" sz="3800" b="1" i="0" dirty="0" err="1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for</a:t>
            </a:r>
            <a:r>
              <a:rPr lang="es-ES" sz="3800" b="1" i="0" dirty="0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3800" b="1" i="0" dirty="0" err="1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expert</a:t>
            </a:r>
            <a:r>
              <a:rPr lang="es-ES" sz="3800" b="1" i="0" dirty="0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3800" b="1" i="0" dirty="0" err="1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support</a:t>
            </a:r>
            <a:r>
              <a:rPr lang="es-ES" sz="3800" b="1" i="0" dirty="0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 </a:t>
            </a:r>
            <a:endParaRPr lang="en-GB" sz="38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584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A54536E1-A88A-65B5-FFC2-23017FBB91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" y="-1"/>
            <a:ext cx="10435283" cy="104360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E53C4750-B4AE-E675-695F-FF906F78C34E}"/>
              </a:ext>
            </a:extLst>
          </p:cNvPr>
          <p:cNvSpPr txBox="1"/>
          <p:nvPr/>
        </p:nvSpPr>
        <p:spPr>
          <a:xfrm>
            <a:off x="2494722" y="593155"/>
            <a:ext cx="530749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Are </a:t>
            </a:r>
            <a:r>
              <a:rPr lang="es-ES" sz="40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you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an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endParaRPr lang="es-ES" sz="4000" dirty="0">
              <a:solidFill>
                <a:srgbClr val="1D4587"/>
              </a:solidFill>
              <a:effectLst/>
              <a:latin typeface="PT Sans" panose="020B0503020203020204" pitchFamily="34" charset="77"/>
            </a:endParaRPr>
          </a:p>
          <a:p>
            <a:pPr algn="ctr"/>
            <a:r>
              <a:rPr lang="es-ES" sz="40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actor in a </a:t>
            </a:r>
            <a:r>
              <a:rPr lang="es-ES" sz="40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border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area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facing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a </a:t>
            </a:r>
            <a:r>
              <a:rPr lang="es-ES" sz="40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cross-border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obstacle</a:t>
            </a:r>
            <a:r>
              <a:rPr lang="es-ES" sz="40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?</a:t>
            </a:r>
            <a:endParaRPr lang="es-ES" sz="4000" dirty="0">
              <a:solidFill>
                <a:srgbClr val="1D4587"/>
              </a:solidFill>
              <a:effectLst/>
              <a:latin typeface="PT Sans" panose="020B0503020203020204" pitchFamily="34" charset="77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D685ED1-3429-49E9-A224-BA72DF818307}"/>
              </a:ext>
            </a:extLst>
          </p:cNvPr>
          <p:cNvSpPr txBox="1"/>
          <p:nvPr/>
        </p:nvSpPr>
        <p:spPr>
          <a:xfrm>
            <a:off x="2802834" y="6795296"/>
            <a:ext cx="4999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1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b-</a:t>
            </a:r>
            <a:r>
              <a:rPr lang="es-ES" sz="4000" b="1" i="1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solutions</a:t>
            </a:r>
            <a:r>
              <a:rPr lang="es-ES" sz="4000" b="1" i="1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can </a:t>
            </a:r>
            <a:r>
              <a:rPr lang="es-ES" sz="40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help</a:t>
            </a:r>
            <a:r>
              <a:rPr lang="es-ES" sz="40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!</a:t>
            </a:r>
            <a:endParaRPr lang="en-GB" sz="4000" dirty="0">
              <a:latin typeface="PT Sans" panose="020B0503020203020204" pitchFamily="34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80EED82-1FD3-79E8-1DB6-088FFA6BC17E}"/>
              </a:ext>
            </a:extLst>
          </p:cNvPr>
          <p:cNvSpPr txBox="1"/>
          <p:nvPr/>
        </p:nvSpPr>
        <p:spPr>
          <a:xfrm>
            <a:off x="2486372" y="7503182"/>
            <a:ext cx="499938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800" b="1" i="0" dirty="0" err="1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Apply</a:t>
            </a:r>
            <a:r>
              <a:rPr lang="es-ES" sz="3800" b="1" i="0" dirty="0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 online </a:t>
            </a:r>
            <a:r>
              <a:rPr lang="es-ES" sz="3800" b="1" i="0" dirty="0" err="1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for</a:t>
            </a:r>
            <a:r>
              <a:rPr lang="es-ES" sz="3800" b="1" i="0" dirty="0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3800" b="1" i="0" dirty="0" err="1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expert</a:t>
            </a:r>
            <a:r>
              <a:rPr lang="es-ES" sz="3800" b="1" i="0" dirty="0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3800" b="1" i="0" dirty="0" err="1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support</a:t>
            </a:r>
            <a:r>
              <a:rPr lang="es-ES" sz="3800" b="1" i="0" dirty="0">
                <a:solidFill>
                  <a:srgbClr val="1B9A7E"/>
                </a:solidFill>
                <a:effectLst/>
                <a:latin typeface="PT Sans" panose="020B0503020203020204" pitchFamily="34" charset="77"/>
              </a:rPr>
              <a:t> </a:t>
            </a:r>
            <a:endParaRPr lang="en-GB" sz="38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456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xmlns="" id="{5A15D0DC-AE05-18C3-E977-6DA1F7EEDBE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" y="793"/>
            <a:ext cx="10435293" cy="104352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8B913B9-3797-5600-58AD-B017707AC7AC}"/>
              </a:ext>
            </a:extLst>
          </p:cNvPr>
          <p:cNvSpPr txBox="1"/>
          <p:nvPr/>
        </p:nvSpPr>
        <p:spPr>
          <a:xfrm>
            <a:off x="1730599" y="215468"/>
            <a:ext cx="682738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Are </a:t>
            </a:r>
            <a:r>
              <a:rPr lang="es-ES" sz="48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you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an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endParaRPr lang="es-ES" sz="4800" dirty="0">
              <a:solidFill>
                <a:srgbClr val="1D4587"/>
              </a:solidFill>
              <a:effectLst/>
              <a:latin typeface="PT Sans" panose="020B0503020203020204" pitchFamily="34" charset="77"/>
            </a:endParaRPr>
          </a:p>
          <a:p>
            <a:pPr algn="ctr"/>
            <a:r>
              <a:rPr lang="es-ES" sz="48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actor in a </a:t>
            </a:r>
            <a:r>
              <a:rPr lang="es-ES" sz="48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border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area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facing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a </a:t>
            </a:r>
            <a:r>
              <a:rPr lang="es-ES" sz="48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cross-border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obstacle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?</a:t>
            </a:r>
            <a:endParaRPr lang="es-ES" sz="4800" dirty="0">
              <a:solidFill>
                <a:srgbClr val="1D4587"/>
              </a:solidFill>
              <a:effectLst/>
              <a:latin typeface="PT Sans" panose="020B0503020203020204" pitchFamily="34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9DFABCF5-AF16-6741-F954-252FE1D9D794}"/>
              </a:ext>
            </a:extLst>
          </p:cNvPr>
          <p:cNvSpPr txBox="1"/>
          <p:nvPr/>
        </p:nvSpPr>
        <p:spPr>
          <a:xfrm>
            <a:off x="2644602" y="7828966"/>
            <a:ext cx="4999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1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b-</a:t>
            </a:r>
            <a:r>
              <a:rPr lang="es-ES" sz="4000" b="1" i="1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solutions</a:t>
            </a:r>
            <a:r>
              <a:rPr lang="es-ES" sz="4000" b="1" i="1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can </a:t>
            </a:r>
            <a:r>
              <a:rPr lang="es-ES" sz="40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help</a:t>
            </a:r>
            <a:r>
              <a:rPr lang="es-ES" sz="40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!</a:t>
            </a:r>
            <a:endParaRPr lang="en-GB" sz="40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73626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xmlns="" id="{D319C1DD-F295-9D29-8B35-89E81CF169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0436087" cy="104360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E0C13EF-9D89-674B-FE83-AA934028749B}"/>
              </a:ext>
            </a:extLst>
          </p:cNvPr>
          <p:cNvSpPr txBox="1"/>
          <p:nvPr/>
        </p:nvSpPr>
        <p:spPr>
          <a:xfrm>
            <a:off x="1535991" y="235347"/>
            <a:ext cx="73641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Are </a:t>
            </a:r>
            <a:r>
              <a:rPr lang="es-ES" sz="48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you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an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endParaRPr lang="es-ES" sz="4800" dirty="0">
              <a:solidFill>
                <a:srgbClr val="1D4587"/>
              </a:solidFill>
              <a:effectLst/>
              <a:latin typeface="PT Sans" panose="020B0503020203020204" pitchFamily="34" charset="77"/>
            </a:endParaRPr>
          </a:p>
          <a:p>
            <a:pPr algn="ctr"/>
            <a:r>
              <a:rPr lang="es-ES" sz="48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actor in a </a:t>
            </a:r>
            <a:r>
              <a:rPr lang="es-ES" sz="48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border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area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facing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a </a:t>
            </a:r>
            <a:r>
              <a:rPr lang="es-ES" sz="48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cross-border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800" b="1" i="0" dirty="0" err="1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obstacle</a:t>
            </a:r>
            <a:r>
              <a:rPr lang="es-ES" sz="4800" b="1" i="0" dirty="0">
                <a:solidFill>
                  <a:srgbClr val="1D4587"/>
                </a:solidFill>
                <a:effectLst/>
                <a:latin typeface="PT Sans" panose="020B0503020203020204" pitchFamily="34" charset="77"/>
              </a:rPr>
              <a:t>?</a:t>
            </a:r>
            <a:endParaRPr lang="es-ES" sz="4800" dirty="0">
              <a:solidFill>
                <a:srgbClr val="1D4587"/>
              </a:solidFill>
              <a:effectLst/>
              <a:latin typeface="PT Sans" panose="020B0503020203020204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48F143A-F3DC-224A-36A3-2CAED84CBAB4}"/>
              </a:ext>
            </a:extLst>
          </p:cNvPr>
          <p:cNvSpPr txBox="1"/>
          <p:nvPr/>
        </p:nvSpPr>
        <p:spPr>
          <a:xfrm>
            <a:off x="2644603" y="8067504"/>
            <a:ext cx="4999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i="1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b-</a:t>
            </a:r>
            <a:r>
              <a:rPr lang="es-ES" sz="4000" b="1" i="1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solutions</a:t>
            </a:r>
            <a:r>
              <a:rPr lang="es-ES" sz="4000" b="1" i="1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 </a:t>
            </a:r>
            <a:r>
              <a:rPr lang="es-ES" sz="40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can </a:t>
            </a:r>
            <a:r>
              <a:rPr lang="es-ES" sz="4000" b="1" i="0" dirty="0" err="1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help</a:t>
            </a:r>
            <a:r>
              <a:rPr lang="es-ES" sz="4000" b="1" i="0" dirty="0">
                <a:solidFill>
                  <a:srgbClr val="EB9E3C"/>
                </a:solidFill>
                <a:effectLst/>
                <a:latin typeface="PT Sans" panose="020B0503020203020204" pitchFamily="34" charset="77"/>
              </a:rPr>
              <a:t>!</a:t>
            </a:r>
            <a:endParaRPr lang="en-GB" sz="4000" dirty="0"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9642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Benutzerdefiniert</PresentationFormat>
  <Paragraphs>20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PT Sans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Soukheina Thiam | WMHProject</dc:creator>
  <cp:lastModifiedBy>Cinzia Dellagiacoma (AEBR)</cp:lastModifiedBy>
  <cp:revision>5</cp:revision>
  <dcterms:created xsi:type="dcterms:W3CDTF">2022-11-16T09:30:07Z</dcterms:created>
  <dcterms:modified xsi:type="dcterms:W3CDTF">2024-07-15T16:11:34Z</dcterms:modified>
</cp:coreProperties>
</file>